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91" r:id="rId13"/>
    <p:sldId id="267" r:id="rId14"/>
    <p:sldId id="292" r:id="rId15"/>
    <p:sldId id="290" r:id="rId16"/>
    <p:sldId id="272" r:id="rId17"/>
    <p:sldId id="268" r:id="rId18"/>
    <p:sldId id="288" r:id="rId19"/>
    <p:sldId id="270" r:id="rId20"/>
    <p:sldId id="271" r:id="rId21"/>
    <p:sldId id="273" r:id="rId22"/>
    <p:sldId id="274" r:id="rId23"/>
    <p:sldId id="275" r:id="rId24"/>
    <p:sldId id="276" r:id="rId25"/>
    <p:sldId id="293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6" r:id="rId34"/>
    <p:sldId id="284" r:id="rId35"/>
    <p:sldId id="287" r:id="rId36"/>
    <p:sldId id="289" r:id="rId3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6" d="100"/>
          <a:sy n="96" d="100"/>
        </p:scale>
        <p:origin x="-1056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E4BC3B-0704-4B4F-8953-B38C6CB744E9}" type="datetimeFigureOut">
              <a:rPr lang="en-US" smtClean="0"/>
              <a:t>10/24/2010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919422-E9A1-4A2F-A3C5-2C15E32D9A7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The Game Engine of the Future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For the money?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200" y="381000"/>
            <a:ext cx="7772400" cy="1470025"/>
          </a:xfrm>
        </p:spPr>
        <p:txBody>
          <a:bodyPr/>
          <a:lstStyle/>
          <a:p>
            <a:r>
              <a:rPr lang="en-US" dirty="0" smtClean="0"/>
              <a:t>For the fame?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457200" y="381000"/>
            <a:ext cx="7772400" cy="1470025"/>
          </a:xfrm>
        </p:spPr>
        <p:txBody>
          <a:bodyPr/>
          <a:lstStyle/>
          <a:p>
            <a:r>
              <a:rPr lang="en-US" dirty="0" smtClean="0"/>
              <a:t>For the fame?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600200"/>
            <a:ext cx="7391400" cy="4942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-152400"/>
            <a:ext cx="7772400" cy="1470025"/>
          </a:xfrm>
        </p:spPr>
        <p:txBody>
          <a:bodyPr/>
          <a:lstStyle/>
          <a:p>
            <a:r>
              <a:rPr lang="en-US" dirty="0" smtClean="0"/>
              <a:t>For the girls?</a:t>
            </a:r>
            <a:endParaRPr 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" y="-152400"/>
            <a:ext cx="7772400" cy="1470025"/>
          </a:xfrm>
        </p:spPr>
        <p:txBody>
          <a:bodyPr/>
          <a:lstStyle/>
          <a:p>
            <a:r>
              <a:rPr lang="en-US" dirty="0" smtClean="0"/>
              <a:t>For the girls?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72200" y="152400"/>
            <a:ext cx="1819275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43000"/>
            <a:ext cx="61468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0" y="5029200"/>
            <a:ext cx="2342604" cy="168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72200" y="2667000"/>
            <a:ext cx="2820798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Creation Ego?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2400"/>
            <a:ext cx="4514850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Creation Ego?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962400"/>
            <a:ext cx="2752725" cy="170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3352800"/>
            <a:ext cx="2695575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53200" y="3200400"/>
            <a:ext cx="240982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495800" y="990600"/>
            <a:ext cx="25241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62400" y="4191000"/>
            <a:ext cx="2495550" cy="1038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1000" y="2590800"/>
            <a:ext cx="230505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971800" y="5181600"/>
            <a:ext cx="5619750" cy="1533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086600" y="2438400"/>
            <a:ext cx="1866900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Games make a difference.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0100" y="200025"/>
            <a:ext cx="7543800" cy="6457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228600"/>
            <a:ext cx="6010275" cy="619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3505200"/>
            <a:ext cx="2457450" cy="176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914400"/>
            <a:ext cx="2438400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am I here?</a:t>
            </a: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304800"/>
            <a:ext cx="4910138" cy="637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Games are Pop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40000" y="546100"/>
            <a:ext cx="4064000" cy="576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Games are Art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066800"/>
            <a:ext cx="42576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43200" y="1066800"/>
            <a:ext cx="4257675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00400" y="2971800"/>
            <a:ext cx="3352800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Full of Shit*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57800" y="6400800"/>
            <a:ext cx="210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*About video games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Participatory Fantasy</a:t>
            </a:r>
            <a:endParaRPr 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Augmented Dreams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Interactive Creativity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457200"/>
            <a:ext cx="7772400" cy="1470025"/>
          </a:xfrm>
        </p:spPr>
        <p:txBody>
          <a:bodyPr/>
          <a:lstStyle/>
          <a:p>
            <a:r>
              <a:rPr lang="en-US" dirty="0" smtClean="0"/>
              <a:t>OCD Release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1981200"/>
            <a:ext cx="5838825" cy="4468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 smtClean="0"/>
              <a:t>Say anything you want.</a:t>
            </a:r>
            <a:endParaRPr lang="en-US" i="1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 development gives me a chance to give back.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Why does it matter what I believe?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Defined me and what I do.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Playing -&gt; Trading -&gt; Making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Inspires me to do it.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i="1" dirty="0" smtClean="0"/>
              <a:t>“So we need some standardization for data interchange among development tools and products. The more developers that adopt a standard, the better for all of us and our customers.”</a:t>
            </a:r>
            <a:endParaRPr lang="en-US" sz="3200" i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66800" y="44958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-- Jerry Morrison, EA IFF 85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i="1" dirty="0" smtClean="0"/>
              <a:t>"Simple things should be simple and complex things should be possible."</a:t>
            </a:r>
            <a:endParaRPr lang="en-US" sz="3200" i="1" dirty="0"/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143000" y="3581400"/>
            <a:ext cx="77724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latin typeface="+mj-lt"/>
                <a:ea typeface="+mj-ea"/>
                <a:cs typeface="+mj-cs"/>
              </a:rPr>
              <a:t>-- Alan Kay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It’s all about the data.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@Insomniac: </a:t>
            </a:r>
            <a:br>
              <a:rPr lang="en-US" dirty="0" smtClean="0"/>
            </a:br>
            <a:r>
              <a:rPr lang="en-US" dirty="0" smtClean="0"/>
              <a:t>Creating something new.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Radical changes.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Shared my personal vision with team.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 I believe?</a:t>
            </a:r>
            <a:endParaRPr 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Games are Important.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189</Words>
  <Application>Microsoft Office PowerPoint</Application>
  <PresentationFormat>On-screen Show (4:3)</PresentationFormat>
  <Paragraphs>34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The Game Engine of the Future</vt:lpstr>
      <vt:lpstr>Why am I here?</vt:lpstr>
      <vt:lpstr>Say anything you want.</vt:lpstr>
      <vt:lpstr>It’s all about the data.</vt:lpstr>
      <vt:lpstr>@Insomniac:  Creating something new.</vt:lpstr>
      <vt:lpstr>Radical changes.</vt:lpstr>
      <vt:lpstr>Shared my personal vision with team.</vt:lpstr>
      <vt:lpstr>What do I believe?</vt:lpstr>
      <vt:lpstr>Games are Important.</vt:lpstr>
      <vt:lpstr>For the money?</vt:lpstr>
      <vt:lpstr>For the fame?</vt:lpstr>
      <vt:lpstr>For the fame?</vt:lpstr>
      <vt:lpstr>For the girls?</vt:lpstr>
      <vt:lpstr>For the girls?</vt:lpstr>
      <vt:lpstr>Creation Ego?</vt:lpstr>
      <vt:lpstr>Creation Ego?</vt:lpstr>
      <vt:lpstr>Games make a difference.</vt:lpstr>
      <vt:lpstr>Slide 18</vt:lpstr>
      <vt:lpstr>Slide 19</vt:lpstr>
      <vt:lpstr>Slide 20</vt:lpstr>
      <vt:lpstr>Games are Pop</vt:lpstr>
      <vt:lpstr>Slide 22</vt:lpstr>
      <vt:lpstr>Games are Art</vt:lpstr>
      <vt:lpstr>Slide 24</vt:lpstr>
      <vt:lpstr>Slide 25</vt:lpstr>
      <vt:lpstr>Participatory Fantasy</vt:lpstr>
      <vt:lpstr>Augmented Dreams</vt:lpstr>
      <vt:lpstr>Interactive Creativity</vt:lpstr>
      <vt:lpstr>OCD Release</vt:lpstr>
      <vt:lpstr>Game development gives me a chance to give back.</vt:lpstr>
      <vt:lpstr>Why does it matter what I believe?</vt:lpstr>
      <vt:lpstr>Defined me and what I do.</vt:lpstr>
      <vt:lpstr>Playing -&gt; Trading -&gt; Making</vt:lpstr>
      <vt:lpstr>Inspires me to do it.</vt:lpstr>
      <vt:lpstr>“So we need some standardization for data interchange among development tools and products. The more developers that adopt a standard, the better for all of us and our customers.”</vt:lpstr>
      <vt:lpstr>"Simple things should be simple and complex things should be possible."</vt:lpstr>
    </vt:vector>
  </TitlesOfParts>
  <Company>Insomniac Games, Inc.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Game Engine of the Future</dc:title>
  <dc:creator>macton</dc:creator>
  <cp:lastModifiedBy>macton</cp:lastModifiedBy>
  <cp:revision>12</cp:revision>
  <dcterms:created xsi:type="dcterms:W3CDTF">2010-10-24T22:29:02Z</dcterms:created>
  <dcterms:modified xsi:type="dcterms:W3CDTF">2010-10-25T00:27:17Z</dcterms:modified>
</cp:coreProperties>
</file>